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327" r:id="rId20"/>
    <p:sldId id="273" r:id="rId21"/>
    <p:sldId id="267" r:id="rId22"/>
    <p:sldId id="270" r:id="rId23"/>
    <p:sldId id="314" r:id="rId24"/>
    <p:sldId id="268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281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27.12.22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27.12.22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27.12.22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27.12.22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27.12.22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27.12.22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27.12.22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lilianweng.github.io/posts/2018-10-13-flow-model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ta.dreamstudio.ai/dream" TargetMode="External"/><Relationship Id="rId5" Type="http://schemas.openxmlformats.org/officeDocument/2006/relationships/hyperlink" Target="https://imagen.research.google/" TargetMode="External"/><Relationship Id="rId4" Type="http://schemas.openxmlformats.org/officeDocument/2006/relationships/hyperlink" Target="https://arxiv.org/abs/2112.1074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 over VAE:</a:t>
                </a:r>
                <a:endParaRPr lang="en-GB" dirty="0"/>
              </a:p>
              <a:p>
                <a:r>
                  <a:rPr lang="en-GB" dirty="0"/>
                  <a:t>instead of simple functions like Gaussians, allow</a:t>
                </a:r>
                <a:r>
                  <a:rPr lang="en-GB" sz="2800" dirty="0"/>
                  <a:t> more complex </a:t>
                </a:r>
                <a:r>
                  <a:rPr lang="en-GB" dirty="0"/>
                  <a:t>ones: real-world distributions usually much more complicated</a:t>
                </a:r>
                <a:endParaRPr lang="en-DE" dirty="0"/>
              </a:p>
              <a:p>
                <a:r>
                  <a:rPr lang="en-GB" sz="2800" dirty="0"/>
                  <a:t>d</a:t>
                </a:r>
                <a:r>
                  <a:rPr lang="en-DE" sz="2800" dirty="0"/>
                  <a:t>irect/explicit estimation of likelihood (</a:t>
                </a:r>
                <a:r>
                  <a:rPr lang="en-GB" dirty="0"/>
                  <a:t>n</a:t>
                </a:r>
                <a:r>
                  <a:rPr lang="en-DE" dirty="0"/>
                  <a:t>egative log-likelihood as loss):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to predict rareness of future events)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distort training data by successively adding random noise, then learn to reverse this process (denoising)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generation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sample random noise and run through </a:t>
            </a:r>
            <a:r>
              <a:rPr lang="en-GB" dirty="0">
                <a:solidFill>
                  <a:srgbClr val="1F1F1F"/>
                </a:solidFill>
              </a:rPr>
              <a:t>the 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1F1F1F"/>
              </a:solidFill>
              <a:effectLst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1F1F1F"/>
                </a:solidFill>
              </a:rPr>
              <a:t>c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</a:rPr>
              <a:t>an be seen as special kind of energy-based models: parametrized energy function (to be minimized) of target, observable, and latent variables 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  <a:sym typeface="Wingdings" pitchFamily="2" charset="2"/>
              </a:rPr>
              <a:t> no need for proper normalization of probability distributions</a:t>
            </a:r>
            <a:endParaRPr lang="en-GB" sz="2200" b="0" i="0" u="none" strike="noStrike" dirty="0">
              <a:solidFill>
                <a:srgbClr val="1F1F1F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s</a:t>
            </a:r>
            <a:r>
              <a:rPr lang="en-DE" sz="2600" dirty="0">
                <a:sym typeface="Wingdings" pitchFamily="2" charset="2"/>
              </a:rPr>
              <a:t>ignificant </a:t>
            </a:r>
            <a:r>
              <a:rPr lang="en-DE" sz="2600" dirty="0"/>
              <a:t>speedup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diffusion model highly flexible in terms of architecture: only require same input and output dimensionality </a:t>
            </a:r>
            <a:r>
              <a:rPr lang="en-GB" sz="2600" dirty="0">
                <a:sym typeface="Wingdings" pitchFamily="2" charset="2"/>
              </a:rPr>
              <a:t> often U-Net-like architectures (autoencoders) with skip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6847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51574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2A28-8197-CC64-2D39-F4699525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as discussed s</a:t>
            </a:r>
            <a:r>
              <a:rPr lang="en-DE" dirty="0"/>
              <a:t>o far, generative methods give no control over what kind of data is generated (limited usability)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conditional approach (</a:t>
            </a:r>
            <a:r>
              <a:rPr lang="en-DE" dirty="0"/>
              <a:t>e.g., conditioning on describing text)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 attention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classifier-guided diffusion: 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lassifier-free guidance: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implementations available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ext-to-image:</a:t>
            </a:r>
            <a:br>
              <a:rPr lang="en-DE" sz="2600" dirty="0">
                <a:hlinkClick r:id="rId2"/>
              </a:rPr>
            </a:br>
            <a:r>
              <a:rPr lang="en-DE" sz="2600" dirty="0">
                <a:hlinkClick r:id="rId3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2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endParaRPr lang="en-DE" sz="2600" dirty="0">
              <a:hlinkClick r:id="rId3"/>
            </a:endParaRPr>
          </a:p>
          <a:p>
            <a:pPr marL="0" indent="0">
              <a:buNone/>
            </a:pPr>
            <a:endParaRPr lang="en-DE" sz="2600" dirty="0">
              <a:hlinkClick r:id="rId6"/>
            </a:endParaRPr>
          </a:p>
          <a:p>
            <a:pPr marL="0" indent="0">
              <a:buNone/>
            </a:pPr>
            <a:r>
              <a:rPr lang="en-GB" sz="2600" dirty="0"/>
              <a:t>w</a:t>
            </a:r>
            <a:r>
              <a:rPr lang="en-DE" sz="2600" dirty="0"/>
              <a:t>eb app for Stable Diffusion: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r>
              <a:rPr lang="en-DE" sz="2600" dirty="0">
                <a:hlinkClick r:id="rId6"/>
              </a:rPr>
              <a:t>DreamStudio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881" y="1006229"/>
            <a:ext cx="5608119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10430</TotalTime>
  <Words>1935</Words>
  <Application>Microsoft Macintosh PowerPoint</Application>
  <PresentationFormat>Widescreen</PresentationFormat>
  <Paragraphs>306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Usage in Generative Models</vt:lpstr>
      <vt:lpstr>Invertible Neural Networks</vt:lpstr>
      <vt:lpstr>Generative Adversarial Networks (GAN)</vt:lpstr>
      <vt:lpstr>Indirect Training via Discriminator</vt:lpstr>
      <vt:lpstr>Formulation</vt:lpstr>
      <vt:lpstr>Properties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PowerPoint Presentation</vt:lpstr>
      <vt:lpstr>Applications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163</cp:revision>
  <dcterms:created xsi:type="dcterms:W3CDTF">2022-07-19T12:00:00Z</dcterms:created>
  <dcterms:modified xsi:type="dcterms:W3CDTF">2022-12-27T12:44:37Z</dcterms:modified>
</cp:coreProperties>
</file>